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79" r:id="rId4"/>
    <p:sldId id="302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78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</p:sldIdLst>
  <p:sldSz cx="12192000" cy="6858000"/>
  <p:notesSz cx="6858000" cy="9144000"/>
  <p:kinsoku lang="zh-CN" invalStChars="!%),.:;?]}¨·ˇˉ་―‖’”…‰∶、。〃々〉》」』】〕〗！＂＇％），．：；？］｀｜｝～￠&gt;¢°′″›℃〞︶︺︾﹀﹄﹚﹜﹞" invalEndChars="([{·‘“〈《「『【〔〖（．［｛￡￥$£¥〝﹙﹛﹝＄"/>
  <p:defaultTextStyle>
    <a:defPPr>
      <a:defRPr lang="zh-CN"/>
    </a:defPPr>
    <a:lvl1pPr marL="0" indent="0" algn="l" defTabSz="914400" eaLnBrk="1" fontAlgn="auto" latinLnBrk="0" hangingPunct="1">
      <a:defRPr sz="1800" kern="1200">
        <a:solidFill>
          <a:schemeClr val="tx1"/>
        </a:solidFill>
        <a:latin typeface="Times New Roman" panose="02020603050405020304" charset="0"/>
        <a:ea typeface="宋体" panose="02010600030101010101" pitchFamily="2" charset="-122"/>
        <a:cs typeface="Times New Roman" panose="02020603050405020304" charset="0"/>
      </a:defRPr>
    </a:lvl1pPr>
    <a:lvl2pPr marL="457200" indent="0" algn="l" defTabSz="914400" eaLnBrk="1" fontAlgn="auto" latinLnBrk="0" hangingPunct="1">
      <a:defRPr sz="1800" kern="1200">
        <a:solidFill>
          <a:schemeClr val="tx1"/>
        </a:solidFill>
        <a:latin typeface="Times New Roman" panose="02020603050405020304" charset="0"/>
        <a:ea typeface="宋体" panose="02010600030101010101" pitchFamily="2" charset="-122"/>
        <a:cs typeface="Times New Roman" panose="02020603050405020304" charset="0"/>
      </a:defRPr>
    </a:lvl2pPr>
    <a:lvl3pPr marL="914400" indent="0" algn="l" defTabSz="914400" eaLnBrk="1" fontAlgn="auto" latinLnBrk="0" hangingPunct="1">
      <a:defRPr sz="1800" kern="1200">
        <a:solidFill>
          <a:schemeClr val="tx1"/>
        </a:solidFill>
        <a:latin typeface="Times New Roman" panose="02020603050405020304" charset="0"/>
        <a:ea typeface="宋体" panose="02010600030101010101" pitchFamily="2" charset="-122"/>
        <a:cs typeface="Times New Roman" panose="02020603050405020304" charset="0"/>
      </a:defRPr>
    </a:lvl3pPr>
    <a:lvl4pPr marL="1371600" indent="0" algn="l" defTabSz="914400" eaLnBrk="1" fontAlgn="auto" latinLnBrk="0" hangingPunct="1">
      <a:defRPr sz="1800" kern="1200">
        <a:solidFill>
          <a:schemeClr val="tx1"/>
        </a:solidFill>
        <a:latin typeface="Times New Roman" panose="02020603050405020304" charset="0"/>
        <a:ea typeface="宋体" panose="02010600030101010101" pitchFamily="2" charset="-122"/>
        <a:cs typeface="Times New Roman" panose="02020603050405020304" charset="0"/>
      </a:defRPr>
    </a:lvl4pPr>
    <a:lvl5pPr marL="1828800" indent="0" algn="l" defTabSz="914400" eaLnBrk="1" fontAlgn="auto" latinLnBrk="0" hangingPunct="1">
      <a:defRPr sz="1800" kern="1200">
        <a:solidFill>
          <a:schemeClr val="tx1"/>
        </a:solidFill>
        <a:latin typeface="Times New Roman" panose="02020603050405020304" charset="0"/>
        <a:ea typeface="宋体" panose="02010600030101010101" pitchFamily="2" charset="-122"/>
        <a:cs typeface="Times New Roman" panose="02020603050405020304" charset="0"/>
      </a:defRPr>
    </a:lvl5pPr>
    <a:lvl6pPr marL="2286000" indent="0" algn="l" defTabSz="914400" eaLnBrk="1" fontAlgn="auto" latinLnBrk="0" hangingPunct="1">
      <a:defRPr sz="1800" kern="1200">
        <a:solidFill>
          <a:schemeClr val="tx1"/>
        </a:solidFill>
        <a:latin typeface="Times New Roman" panose="02020603050405020304" charset="0"/>
        <a:ea typeface="宋体" panose="02010600030101010101" pitchFamily="2" charset="-122"/>
        <a:cs typeface="Times New Roman" panose="02020603050405020304" charset="0"/>
      </a:defRPr>
    </a:lvl6pPr>
    <a:lvl7pPr marL="2743200" indent="0" algn="l" defTabSz="914400" eaLnBrk="1" fontAlgn="auto" latinLnBrk="0" hangingPunct="1">
      <a:defRPr sz="1800" kern="1200">
        <a:solidFill>
          <a:schemeClr val="tx1"/>
        </a:solidFill>
        <a:latin typeface="Times New Roman" panose="02020603050405020304" charset="0"/>
        <a:ea typeface="宋体" panose="02010600030101010101" pitchFamily="2" charset="-122"/>
        <a:cs typeface="Times New Roman" panose="02020603050405020304" charset="0"/>
      </a:defRPr>
    </a:lvl7pPr>
    <a:lvl8pPr marL="3200400" indent="0" algn="l" defTabSz="914400" eaLnBrk="1" fontAlgn="auto" latinLnBrk="0" hangingPunct="1">
      <a:defRPr sz="1800" kern="1200">
        <a:solidFill>
          <a:schemeClr val="tx1"/>
        </a:solidFill>
        <a:latin typeface="Times New Roman" panose="02020603050405020304" charset="0"/>
        <a:ea typeface="宋体" panose="02010600030101010101" pitchFamily="2" charset="-122"/>
        <a:cs typeface="Times New Roman" panose="02020603050405020304" charset="0"/>
      </a:defRPr>
    </a:lvl8pPr>
    <a:lvl9pPr marL="3200400" indent="0" algn="l" defTabSz="914400" eaLnBrk="1" fontAlgn="auto" latinLnBrk="0" hangingPunct="1">
      <a:defRPr sz="1800" kern="1200">
        <a:solidFill>
          <a:schemeClr val="tx1"/>
        </a:solidFill>
        <a:latin typeface="Times New Roman" panose="02020603050405020304" charset="0"/>
        <a:ea typeface="宋体" panose="02010600030101010101" pitchFamily="2" charset="-122"/>
        <a:cs typeface="Times New Roman" panose="02020603050405020304" charset="0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2.png"/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2.png"/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